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323" r:id="rId2"/>
    <p:sldId id="324" r:id="rId3"/>
    <p:sldId id="325" r:id="rId4"/>
    <p:sldId id="326" r:id="rId5"/>
    <p:sldId id="327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unito" pitchFamily="2" charset="77"/>
      <p:regular r:id="rId12"/>
      <p:bold r:id="rId13"/>
      <p:italic r:id="rId14"/>
      <p:boldItalic r:id="rId15"/>
    </p:embeddedFont>
    <p:embeddedFont>
      <p:font typeface="Walter Turncoat" panose="02000000000000000000" pitchFamily="2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Oreo</a:t>
            </a:r>
          </a:p>
        </p:txBody>
      </p:sp>
    </p:spTree>
    <p:extLst>
      <p:ext uri="{BB962C8B-B14F-4D97-AF65-F5344CB8AC3E}">
        <p14:creationId xmlns:p14="http://schemas.microsoft.com/office/powerpoint/2010/main" val="1177201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Colgate</a:t>
            </a:r>
          </a:p>
        </p:txBody>
      </p:sp>
    </p:spTree>
    <p:extLst>
      <p:ext uri="{BB962C8B-B14F-4D97-AF65-F5344CB8AC3E}">
        <p14:creationId xmlns:p14="http://schemas.microsoft.com/office/powerpoint/2010/main" val="2043540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night</a:t>
            </a:r>
          </a:p>
        </p:txBody>
      </p:sp>
    </p:spTree>
    <p:extLst>
      <p:ext uri="{BB962C8B-B14F-4D97-AF65-F5344CB8AC3E}">
        <p14:creationId xmlns:p14="http://schemas.microsoft.com/office/powerpoint/2010/main" val="854392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Nirma</a:t>
            </a:r>
            <a:r>
              <a:rPr lang="en-I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beauty soap</a:t>
            </a:r>
          </a:p>
        </p:txBody>
      </p:sp>
    </p:spTree>
    <p:extLst>
      <p:ext uri="{BB962C8B-B14F-4D97-AF65-F5344CB8AC3E}">
        <p14:creationId xmlns:p14="http://schemas.microsoft.com/office/powerpoint/2010/main" val="3041672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Center fresh</a:t>
            </a:r>
          </a:p>
        </p:txBody>
      </p:sp>
    </p:spTree>
    <p:extLst>
      <p:ext uri="{BB962C8B-B14F-4D97-AF65-F5344CB8AC3E}">
        <p14:creationId xmlns:p14="http://schemas.microsoft.com/office/powerpoint/2010/main" val="103881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4DD568-F38A-3446-A651-6B153DF0A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FE7600-82CE-F242-B061-4870E1925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4" name="vid1.mov" descr="vid1.mov">
            <a:hlinkClick r:id="" action="ppaction://media"/>
            <a:extLst>
              <a:ext uri="{FF2B5EF4-FFF2-40B4-BE49-F238E27FC236}">
                <a16:creationId xmlns:a16="http://schemas.microsoft.com/office/drawing/2014/main" id="{E1C9E92B-1CB4-7042-8A73-AFF94CDEF4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775" y="954293"/>
            <a:ext cx="6105092" cy="376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B79B3-CFB0-684A-BF24-BD16DBD76175}"/>
              </a:ext>
            </a:extLst>
          </p:cNvPr>
          <p:cNvSpPr txBox="1"/>
          <p:nvPr/>
        </p:nvSpPr>
        <p:spPr>
          <a:xfrm>
            <a:off x="865259" y="396326"/>
            <a:ext cx="5246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FFFFFF"/>
                </a:solidFill>
                <a:latin typeface="Walter Turncoat"/>
                <a:sym typeface="Walter Turncoat"/>
              </a:rPr>
              <a:t>What are they fighting for ?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87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785F1-7906-D84E-B970-67538ED5E4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7" name="Picture 6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CA2A3377-3D93-BD4B-BEEA-8576A189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4" y="848903"/>
            <a:ext cx="3821248" cy="2036173"/>
          </a:xfrm>
          <a:prstGeom prst="rect">
            <a:avLst/>
          </a:prstGeom>
        </p:spPr>
      </p:pic>
      <p:pic>
        <p:nvPicPr>
          <p:cNvPr id="9" name="Picture 8" descr="A group of girls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85B13D-608D-9945-AD9A-B28F0A94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879" y="2885076"/>
            <a:ext cx="3683291" cy="1953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C0DB26-5882-3640-BF41-374F68FB523F}"/>
              </a:ext>
            </a:extLst>
          </p:cNvPr>
          <p:cNvSpPr txBox="1"/>
          <p:nvPr/>
        </p:nvSpPr>
        <p:spPr>
          <a:xfrm>
            <a:off x="530736" y="396326"/>
            <a:ext cx="584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rgbClr val="FFFFFF"/>
                </a:solidFill>
                <a:latin typeface="Walter Turncoat"/>
                <a:sym typeface="Walter Turncoat"/>
              </a:rPr>
              <a:t>WHAT ARE THESE KIDS Discussing ?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0107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D1A39-61DF-9042-9817-5A0C41909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" name="Picture 9" descr="A picture containing person, table, indoor, person&#10;&#10;Description automatically generated">
            <a:extLst>
              <a:ext uri="{FF2B5EF4-FFF2-40B4-BE49-F238E27FC236}">
                <a16:creationId xmlns:a16="http://schemas.microsoft.com/office/drawing/2014/main" id="{B45BA0A4-3F37-E84C-B08F-696DD1FC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4" y="959160"/>
            <a:ext cx="2892159" cy="1975872"/>
          </a:xfrm>
          <a:prstGeom prst="rect">
            <a:avLst/>
          </a:prstGeom>
        </p:spPr>
      </p:pic>
      <p:pic>
        <p:nvPicPr>
          <p:cNvPr id="12" name="Picture 11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55A92800-D6DE-A242-9E7B-4637D4C4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373" y="959160"/>
            <a:ext cx="2774888" cy="2024724"/>
          </a:xfrm>
          <a:prstGeom prst="rect">
            <a:avLst/>
          </a:prstGeom>
        </p:spPr>
      </p:pic>
      <p:pic>
        <p:nvPicPr>
          <p:cNvPr id="14" name="Picture 13" descr="A picture containing person, indoor, food, eating&#10;&#10;Description automatically generated">
            <a:extLst>
              <a:ext uri="{FF2B5EF4-FFF2-40B4-BE49-F238E27FC236}">
                <a16:creationId xmlns:a16="http://schemas.microsoft.com/office/drawing/2014/main" id="{ED3EB9CE-DCCC-EC4A-9F4F-D3052C4AC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707" y="2935032"/>
            <a:ext cx="1867166" cy="1685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49EB1-8930-DA48-A7D7-2FE96685E119}"/>
              </a:ext>
            </a:extLst>
          </p:cNvPr>
          <p:cNvSpPr txBox="1"/>
          <p:nvPr/>
        </p:nvSpPr>
        <p:spPr>
          <a:xfrm>
            <a:off x="677807" y="488278"/>
            <a:ext cx="528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Walter Turncoat"/>
                <a:sym typeface="Walter Turncoat"/>
              </a:rPr>
              <a:t>REMEMBER SOMETHING//? #STANDBYTOUGHMOM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7860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4AC666-5451-F146-BBFD-7BD10CDD9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BFBA6-5AD9-E841-8D0E-96AE9D6B01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568B55C0-7B24-3041-B88C-96D0156A7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64" y="1102329"/>
            <a:ext cx="4678869" cy="3151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55C967-857C-E74B-8A7F-954F6CBAA4A4}"/>
              </a:ext>
            </a:extLst>
          </p:cNvPr>
          <p:cNvSpPr/>
          <p:nvPr/>
        </p:nvSpPr>
        <p:spPr>
          <a:xfrm>
            <a:off x="593764" y="580176"/>
            <a:ext cx="4993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Soap commercial and Sing the jingle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</p:txBody>
      </p:sp>
      <p:pic>
        <p:nvPicPr>
          <p:cNvPr id="10" name="Nirma Beauty Soap (Sonali).mp4.mp3" descr="Nirma Beauty Soap (Sonali).mp4.mp3">
            <a:hlinkClick r:id="" action="ppaction://media"/>
            <a:extLst>
              <a:ext uri="{FF2B5EF4-FFF2-40B4-BE49-F238E27FC236}">
                <a16:creationId xmlns:a16="http://schemas.microsoft.com/office/drawing/2014/main" id="{2BB873A4-462A-7E4F-921A-0A5BA3D488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37436" y="5931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2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C356D5-5102-4748-B73E-C74C1A479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771B3-0527-D048-AC95-1F6572D61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audio1.m4a" descr="audio1.m4a">
            <a:hlinkClick r:id="" action="ppaction://media"/>
            <a:extLst>
              <a:ext uri="{FF2B5EF4-FFF2-40B4-BE49-F238E27FC236}">
                <a16:creationId xmlns:a16="http://schemas.microsoft.com/office/drawing/2014/main" id="{D86D72A5-C285-1A41-A9C0-A122BA64328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48.9757" end="3411.164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8890" y="2165350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FB3B8A-6E95-0843-A499-813FA1E04308}"/>
              </a:ext>
            </a:extLst>
          </p:cNvPr>
          <p:cNvSpPr txBox="1"/>
          <p:nvPr/>
        </p:nvSpPr>
        <p:spPr>
          <a:xfrm>
            <a:off x="1796431" y="695915"/>
            <a:ext cx="441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Brand using this Audio</a:t>
            </a:r>
            <a:endParaRPr lang="en-US" sz="1600" b="1" dirty="0">
              <a:solidFill>
                <a:schemeClr val="dk1"/>
              </a:solidFill>
              <a:latin typeface="Walter Turncoat"/>
              <a:sym typeface="Walter Turncoat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885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45</Words>
  <Application>Microsoft Macintosh PowerPoint</Application>
  <PresentationFormat>On-screen Show (16:9)</PresentationFormat>
  <Paragraphs>15</Paragraphs>
  <Slides>5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Nunito</vt:lpstr>
      <vt:lpstr>Walter Turncoat</vt:lpstr>
      <vt:lpstr>Calibri</vt:lpstr>
      <vt:lpstr>Arial</vt:lpstr>
      <vt:lpstr>Osric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</dc:title>
  <dc:creator>Bhatnagar, Deeksha</dc:creator>
  <cp:lastModifiedBy>Gudipati, Sai Anudeep</cp:lastModifiedBy>
  <cp:revision>52</cp:revision>
  <dcterms:modified xsi:type="dcterms:W3CDTF">2021-08-06T12:42:45Z</dcterms:modified>
</cp:coreProperties>
</file>